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1" r:id="rId9"/>
    <p:sldId id="292" r:id="rId10"/>
    <p:sldId id="293" r:id="rId11"/>
    <p:sldId id="301" r:id="rId12"/>
    <p:sldId id="302" r:id="rId13"/>
    <p:sldId id="303" r:id="rId14"/>
    <p:sldId id="294" r:id="rId15"/>
    <p:sldId id="295" r:id="rId16"/>
    <p:sldId id="296" r:id="rId17"/>
    <p:sldId id="297" r:id="rId18"/>
    <p:sldId id="298" r:id="rId19"/>
    <p:sldId id="304" r:id="rId20"/>
    <p:sldId id="305"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4" d="100"/>
          <a:sy n="64" d="100"/>
        </p:scale>
        <p:origin x="900" y="72"/>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4/24/2021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4/24/2021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4.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356" y="3208648"/>
            <a:ext cx="6490742" cy="3649352"/>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383828133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56962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ontact">
            <a:hlinkClick r:id="" action="ppaction://media"/>
            <a:extLst>
              <a:ext uri="{FF2B5EF4-FFF2-40B4-BE49-F238E27FC236}">
                <a16:creationId xmlns:a16="http://schemas.microsoft.com/office/drawing/2014/main" id="{0E7EB14B-7405-49E7-8C34-DA4F0B73E9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922" y="3160245"/>
            <a:ext cx="6902509" cy="3880864"/>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9" name="Picture 8">
            <a:extLst>
              <a:ext uri="{FF2B5EF4-FFF2-40B4-BE49-F238E27FC236}">
                <a16:creationId xmlns:a16="http://schemas.microsoft.com/office/drawing/2014/main" id="{B7E8A898-96D8-4A9D-BBE7-FB1859342B28}"/>
              </a:ext>
            </a:extLst>
          </p:cNvPr>
          <p:cNvPicPr>
            <a:picLocks noChangeAspect="1"/>
          </p:cNvPicPr>
          <p:nvPr/>
        </p:nvPicPr>
        <p:blipFill rotWithShape="1">
          <a:blip r:embed="rId5"/>
          <a:srcRect r="1238"/>
          <a:stretch/>
        </p:blipFill>
        <p:spPr>
          <a:xfrm>
            <a:off x="-779" y="71724"/>
            <a:ext cx="6840000" cy="2821378"/>
          </a:xfrm>
          <a:prstGeom prst="rect">
            <a:avLst/>
          </a:prstGeom>
        </p:spPr>
      </p:pic>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6"/>
          <a:stretch>
            <a:fillRect/>
          </a:stretch>
        </p:blipFill>
        <p:spPr>
          <a:xfrm>
            <a:off x="0" y="39822"/>
            <a:ext cx="6839221"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9732" y="3009483"/>
            <a:ext cx="6717409" cy="37767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382495180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SERVICES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840000"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56420" y="3037960"/>
            <a:ext cx="6520721" cy="36662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58691" y="334696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258691" y="89940"/>
            <a:ext cx="6846594"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404734" y="451064"/>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056348"/>
            <a:ext cx="6846594" cy="385120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445829" y="4833257"/>
            <a:ext cx="4474028" cy="1132114"/>
          </a:xfrm>
          <a:prstGeom prst="rect">
            <a:avLst/>
          </a:prstGeom>
          <a:noFill/>
        </p:spPr>
        <p:txBody>
          <a:bodyPr wrap="square" lIns="0" tIns="0" rIns="0" bIns="0" rtlCol="0">
            <a:noAutofit/>
          </a:bodyPr>
          <a:lstStyle/>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a:p>
            <a:pPr algn="l"/>
            <a:endParaRPr lang="en-US" sz="1200" dirty="0">
              <a:solidFill>
                <a:schemeClr val="tx1">
                  <a:lumMod val="75000"/>
                  <a:lumOff val="25000"/>
                </a:schemeClr>
              </a:solidFill>
              <a:latin typeface="+mn-lt"/>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40249" y="308236"/>
            <a:ext cx="4706911" cy="3120764"/>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a:p>
            <a:pPr algn="l"/>
            <a:r>
              <a:rPr lang="en-US" sz="24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304384"/>
            <a:ext cx="4179579" cy="936000"/>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a:p>
            <a:pPr algn="just"/>
            <a:endParaRPr lang="en-US" sz="2400" dirty="0">
              <a:solidFill>
                <a:schemeClr val="tx1">
                  <a:lumMod val="75000"/>
                  <a:lumOff val="25000"/>
                </a:schemeClr>
              </a:solidFill>
              <a:latin typeface="+mn-lt"/>
            </a:endParaRP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1752" y="3429000"/>
            <a:ext cx="6855668" cy="38563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F51BA-BD97-4518-9266-AD3D615498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Green pitch deck</Template>
  <TotalTime>308</TotalTime>
  <Words>805</Words>
  <Application>Microsoft Office PowerPoint</Application>
  <PresentationFormat>Widescreen</PresentationFormat>
  <Paragraphs>102</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HOME PAGE</vt:lpstr>
      <vt:lpstr>PowerPoint Presentation</vt:lpstr>
      <vt:lpstr>SERVICES PAGE</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94</cp:revision>
  <dcterms:created xsi:type="dcterms:W3CDTF">2021-04-23T18:15:47Z</dcterms:created>
  <dcterms:modified xsi:type="dcterms:W3CDTF">2021-04-24T09:39:22Z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